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260" autoAdjust="0"/>
  </p:normalViewPr>
  <p:slideViewPr>
    <p:cSldViewPr snapToGrid="0">
      <p:cViewPr varScale="1">
        <p:scale>
          <a:sx n="78" d="100"/>
          <a:sy n="78" d="100"/>
        </p:scale>
        <p:origin x="8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20EF8-99FE-42B3-96F2-0508D9EC9B2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26C34-1697-4B98-91B3-063974232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2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26C34-1697-4B98-91B3-0639742326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3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26C34-1697-4B98-91B3-0639742326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41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47BC-7B7F-CB87-7DA3-8B755F0BD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94FBA-7C1C-1ADD-B2DE-E3C097F71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DDC0-03B1-D703-2530-E93B9499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7AC1-DAF9-C738-5DA6-5524AD46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D7649-5CF0-C7F0-31B8-B741C064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72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FC80-4C48-15C6-FF7F-F36A27F6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42AE9-429A-BB11-996B-3D1BF42CF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5D65A-CECC-4AD0-A8E6-A8BDDEB5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6347-9ACF-709E-2F12-590D481E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DE093-2D1F-AB39-5BC5-0866728B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18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11D60-635F-DC0F-6CF4-15FD5655D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F460F-DDDB-35E2-C21A-E678D583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7EDB0-C02D-B658-673A-5FBC9EA0B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E5830-7A67-1851-14D5-8F74420A8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7908E-4D28-E19C-AC8C-9C0126BF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05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524E-18BA-5C6B-5CE3-3B490960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B714-6A79-0760-FC50-AC0329A6E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7B9F-75F5-3786-AA73-75E9AD99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1C3C2-AD4D-364D-7C19-43DAB5C38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0CCF1-97B2-C774-4F19-64E64B3C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0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2A76-C9D0-0B94-3408-5650B9E8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15AD0-B4C3-98F2-F08C-69C1C89EC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64590-31F5-3D90-0D1D-ABC980C8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485A3-05CF-1A8A-66E0-B95269E6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27E66-286D-17F6-CFEC-A96DC30A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83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0547-F977-57A2-8C7D-0A530853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69FD7-5EE5-AB40-3D35-4C270EDFB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563C7-05C3-727E-A2F8-3103FE37A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1700C-3E55-5712-B772-D99A2CD2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F1CC7-29FF-5FBC-4F1B-3EC413AB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E1783-5D0C-F933-4DD8-5775BCAB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F393-8F57-CFF9-9862-80A7E321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B7459-675C-A1B4-A305-060E273BB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5209B-555B-69FA-A46F-D6C76CE2B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CA23A-4314-880C-CD27-732A13085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59C1F-A705-815D-C8F3-1BA1683BF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DDFB03-AF9B-E5A4-8C5C-5BD9BC90F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6B76C8-13AB-4A9E-288B-01B11E3A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5646AA-8C40-ABFD-C0A7-FE739ED9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6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4C7D9-85CB-BCD1-B801-FBB51EC3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6DABC-F899-794D-AF1C-47A46441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EC7D0-231D-37D9-D738-D1C3047E4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9D383-4AD6-4C81-20C3-7D348478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67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CF4F2-2BDC-F390-495B-1CEB17C0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195EF-7BEC-CFC2-C198-2C5DA273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A2BB5-B2EF-FB2D-4406-22ED4DD0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5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FC4D5-08D6-5B08-345F-723CB9B6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F18DF-A08A-1681-32B5-083D9DEA2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466A9-5497-156C-2CD9-7A66FE44B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64D60-E59D-4BEF-BBB1-61FB2C956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BB599-A296-AA9A-45CE-A33413D62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830C1-55C4-6298-322C-C05FBD29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0BFE-A623-B02F-C500-472F935E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189AB-8D28-F621-A79E-FED517BC7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1C52C-2398-8CD4-E858-50C6DA132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2F398-CB7D-CD61-F060-58D5838A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65D74-8085-1DF6-D2DE-E70E3002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8094-F958-8875-25C9-6FA58E69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10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33BD1-CC63-69C3-8CD4-58511109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16027-0862-C575-1F0C-12D21D965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35F52-ED95-2BDF-502B-67FAEFC05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6E8662-0B49-410D-BA36-79A9E885D830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96855-547A-AEEA-6A89-FDF768F64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EEEAD-F93A-8DDC-BE69-3746A7AF4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8E328B-E346-4632-BF96-02AA5E6C3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CCD79-A46C-AD3C-C34F-33E000EE1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32AF9-CBE5-0680-11CA-9645456F08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B49C6-F41E-DBB2-B5FA-32E0E10E2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4067"/>
            <a:ext cx="12192000" cy="82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38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94630-D1A8-9556-D8A3-DB21A5DCB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999"/>
            <a:ext cx="12191999" cy="76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8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BA5D1-BF58-60AB-78FA-24FC5B1AF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-263014"/>
            <a:ext cx="12103510" cy="75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6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7BA2C-A741-285C-B93A-A66EE7B65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" y="-380999"/>
            <a:ext cx="12191999" cy="76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9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54D55-3E53-DC2E-F2E3-79B7865A6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999"/>
            <a:ext cx="12191999" cy="76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0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E32B-A656-E870-9D7C-0072F1C3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E46839-40B3-82CB-FF81-32601ABBC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1733"/>
            <a:ext cx="12191999" cy="7420623"/>
          </a:xfrm>
        </p:spPr>
      </p:pic>
    </p:spTree>
    <p:extLst>
      <p:ext uri="{BB962C8B-B14F-4D97-AF65-F5344CB8AC3E}">
        <p14:creationId xmlns:p14="http://schemas.microsoft.com/office/powerpoint/2010/main" val="106789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ACB5-C500-9E80-CDF6-AD34DD0B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C79AD5-6CF8-C74B-52C2-8836DD50F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824"/>
            <a:ext cx="12192000" cy="7546258"/>
          </a:xfrm>
        </p:spPr>
      </p:pic>
    </p:spTree>
    <p:extLst>
      <p:ext uri="{BB962C8B-B14F-4D97-AF65-F5344CB8AC3E}">
        <p14:creationId xmlns:p14="http://schemas.microsoft.com/office/powerpoint/2010/main" val="317764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57C3-A869-10CF-1BF8-7246F326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E3485-B3D3-8A0C-EBB3-1E43A30B0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127"/>
            <a:ext cx="12192000" cy="7399569"/>
          </a:xfrm>
        </p:spPr>
      </p:pic>
    </p:spTree>
    <p:extLst>
      <p:ext uri="{BB962C8B-B14F-4D97-AF65-F5344CB8AC3E}">
        <p14:creationId xmlns:p14="http://schemas.microsoft.com/office/powerpoint/2010/main" val="50436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3DD07-38DF-CF8B-50C7-22298DEB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" y="-373626"/>
            <a:ext cx="12180203" cy="761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7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39F24-9592-8ADB-415D-D2FFBFF76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" y="-383458"/>
            <a:ext cx="12195934" cy="76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7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1E98A-84E8-C703-B8E7-D810943A0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" y="-383458"/>
            <a:ext cx="12195934" cy="76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9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5AEF7D-0017-FEB4-B6AD-7987FC15A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999"/>
            <a:ext cx="12191999" cy="76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6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F60D7-66C2-6ABB-024F-21F2C284B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manjunadha desaneedi</dc:creator>
  <cp:lastModifiedBy>manjunadha desaneedi</cp:lastModifiedBy>
  <cp:revision>1</cp:revision>
  <dcterms:created xsi:type="dcterms:W3CDTF">2025-12-22T15:42:13Z</dcterms:created>
  <dcterms:modified xsi:type="dcterms:W3CDTF">2025-12-22T15:42:13Z</dcterms:modified>
</cp:coreProperties>
</file>